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3" d="100"/>
          <a:sy n="83" d="100"/>
        </p:scale>
        <p:origin x="61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3ED286-0709-4A96-ADAF-91D67EFC21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35FB6A2-3A27-4383-A571-7FABC1CF97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1F1FA9-DC15-4954-A613-5C87F3D146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7D22D-C26C-477C-BA1B-F0B31595675A}" type="datetimeFigureOut">
              <a:rPr lang="en-ZA" smtClean="0"/>
              <a:t>2017/09/10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643F3E-AE76-43A9-B734-188DB5AEA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1F775-B4A7-4786-A9A3-B862A235D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77916-2670-4267-8031-C7B3B89D16AC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1172832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24F7D6-446D-491D-9FC0-CA036D4E1B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6E3F1F-7630-471E-82BD-73324458E9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8618DA-6A0C-43E4-B6B3-3DED8C4113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7D22D-C26C-477C-BA1B-F0B31595675A}" type="datetimeFigureOut">
              <a:rPr lang="en-ZA" smtClean="0"/>
              <a:t>2017/09/10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3FB257-A150-434A-B3FB-E4691A432D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F342BD-3DA5-43A9-B438-AA3F4CE616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77916-2670-4267-8031-C7B3B89D16AC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604617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67C63D5-55DF-4423-AC6D-D873467D066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74E35F-C0BC-475E-A82B-437F4B8EB9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8DCC90-46C7-4B06-A8DB-10C84AC868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7D22D-C26C-477C-BA1B-F0B31595675A}" type="datetimeFigureOut">
              <a:rPr lang="en-ZA" smtClean="0"/>
              <a:t>2017/09/10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897027-6362-41C5-8E5B-4C73A4F77B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069881-FB50-4D14-9740-7A3439C14A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77916-2670-4267-8031-C7B3B89D16AC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044905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AA4E77-DC00-4C7E-AAA7-D32C3B62D3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34DF0E-A96F-450B-9B64-CCE9EC0B52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DE26D9-658A-4CC7-A18E-F3BFD04156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7D22D-C26C-477C-BA1B-F0B31595675A}" type="datetimeFigureOut">
              <a:rPr lang="en-ZA" smtClean="0"/>
              <a:t>2017/09/10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F3576C-F3F2-4A94-A637-9272709DCC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442C1D-E894-493A-AFC3-4D4B92ACD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77916-2670-4267-8031-C7B3B89D16AC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2173060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3E66AE-6C48-415D-A9DA-7AE2F3C3AC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769E5A-643A-4EF0-9913-7FBA5CD440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B51864-10D4-47D6-A05A-27273B75AB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7D22D-C26C-477C-BA1B-F0B31595675A}" type="datetimeFigureOut">
              <a:rPr lang="en-ZA" smtClean="0"/>
              <a:t>2017/09/10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4A2CB6-97A7-4549-8EC2-4D478B8145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202CDF-05A6-40D2-840D-93C2ECBF01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77916-2670-4267-8031-C7B3B89D16AC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3407791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C11554-7573-4E38-84A5-2A2539575F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46F1E6-7C5B-4F45-9245-31DF4639A5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4E95CB-D8A0-4A2B-982C-921D5F0311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714EB4-F5E1-4E5A-B074-D9C5A834FF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7D22D-C26C-477C-BA1B-F0B31595675A}" type="datetimeFigureOut">
              <a:rPr lang="en-ZA" smtClean="0"/>
              <a:t>2017/09/10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1A2923-C3AE-49BF-A4F6-744EB0A45D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5AC9E5-52EB-4201-BCAE-45F5592044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77916-2670-4267-8031-C7B3B89D16AC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066274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EF1E5A-B3BA-48E6-A445-347B6C85EF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13CEEA-F92E-4380-B727-203F546AF9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98F65E-8D3E-41ED-A976-4CF6E21F8B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AAF363A-3163-4237-A7FC-C445F28275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1324EB2-A729-4B09-BC14-89D191C4CF3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E9620E3-7DC0-419D-B4EF-61B1917685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7D22D-C26C-477C-BA1B-F0B31595675A}" type="datetimeFigureOut">
              <a:rPr lang="en-ZA" smtClean="0"/>
              <a:t>2017/09/10</a:t>
            </a:fld>
            <a:endParaRPr lang="en-Z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40BC3FC-0B26-4C8A-A0CF-013B53D75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D6B5978-F286-49D6-A597-18BA55585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77916-2670-4267-8031-C7B3B89D16AC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61735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0F42D0-3896-48A2-B682-11AC264A53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A46495B-E96D-4CB1-8F8A-7069B20B4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7D22D-C26C-477C-BA1B-F0B31595675A}" type="datetimeFigureOut">
              <a:rPr lang="en-ZA" smtClean="0"/>
              <a:t>2017/09/10</a:t>
            </a:fld>
            <a:endParaRPr lang="en-Z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B3F617-4B06-45B7-8EF7-15C491296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C6723C-E2BD-479D-8EA3-C29C0CBDB1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77916-2670-4267-8031-C7B3B89D16AC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536381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5C8C927-4569-4E6C-9573-77723A6A44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7D22D-C26C-477C-BA1B-F0B31595675A}" type="datetimeFigureOut">
              <a:rPr lang="en-ZA" smtClean="0"/>
              <a:t>2017/09/10</a:t>
            </a:fld>
            <a:endParaRPr lang="en-Z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73D2180-4E95-433D-8515-4F9189A119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EB8618-15A9-4998-998D-AF1AF057CA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77916-2670-4267-8031-C7B3B89D16AC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514209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3B42F8-41B2-4CA0-AAEA-8B03934478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D1887B-B837-4A93-AA35-0D47F7887C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0AFF8A-369A-4044-880D-7EA4F52071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D07936-20F1-4A7B-B724-A2BBE04069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7D22D-C26C-477C-BA1B-F0B31595675A}" type="datetimeFigureOut">
              <a:rPr lang="en-ZA" smtClean="0"/>
              <a:t>2017/09/10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CB8A33-F8F4-4BE3-9DAA-036238D8E8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874677-F20B-447E-B1C9-12E2411ECC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77916-2670-4267-8031-C7B3B89D16AC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354100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2AAD48-9328-40D6-892F-85ED90CBCC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B94D24A-5F08-4E33-B229-03C291B24C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2764EF-B261-4B87-BB5D-D2FC8BE1FC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89039F-FBF0-43CD-A272-C2DAD032EC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7D22D-C26C-477C-BA1B-F0B31595675A}" type="datetimeFigureOut">
              <a:rPr lang="en-ZA" smtClean="0"/>
              <a:t>2017/09/10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0ADB76-68C9-4686-A9DE-D52443EB2F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54A9A3-024F-49B4-A6FE-10F9BAEA7A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77916-2670-4267-8031-C7B3B89D16AC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095383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C5622CA-3CC5-4724-8F3E-640B195AB8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8AEBB8-DF85-488E-9FDF-61BFB7EE0B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90579A-253A-475D-806F-83D35756B4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D7D22D-C26C-477C-BA1B-F0B31595675A}" type="datetimeFigureOut">
              <a:rPr lang="en-ZA" smtClean="0"/>
              <a:t>2017/09/10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44216B-4607-445A-A156-699B8AE5D0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2416E6-530E-4C84-B4CF-5316E94FC6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177916-2670-4267-8031-C7B3B89D16AC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662891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689E5C-982F-44B8-BE07-9058327C9D4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ZA" dirty="0"/>
              <a:t>Test </a:t>
            </a:r>
            <a:r>
              <a:rPr lang="en-ZA" dirty="0" err="1"/>
              <a:t>Powerpoint</a:t>
            </a:r>
            <a:endParaRPr lang="en-ZA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71FD90-D739-4D96-8BC5-A086D70FC92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2061640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E7EEE1-75AA-40E8-9352-8E0B08F2A8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Slide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C641AB-9B4F-44F0-9A66-CAAABB9386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/>
              <a:t>Test Slide 1</a:t>
            </a:r>
          </a:p>
        </p:txBody>
      </p:sp>
    </p:spTree>
    <p:extLst>
      <p:ext uri="{BB962C8B-B14F-4D97-AF65-F5344CB8AC3E}">
        <p14:creationId xmlns:p14="http://schemas.microsoft.com/office/powerpoint/2010/main" val="40797823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29CB9B-0ABD-40C9-9D87-AEE8AC4BB4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Slide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87F284-A513-45F4-B11C-C7EF1B2888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/>
              <a:t>Test Slide 2</a:t>
            </a:r>
          </a:p>
        </p:txBody>
      </p:sp>
    </p:spTree>
    <p:extLst>
      <p:ext uri="{BB962C8B-B14F-4D97-AF65-F5344CB8AC3E}">
        <p14:creationId xmlns:p14="http://schemas.microsoft.com/office/powerpoint/2010/main" val="39351350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B36C2C1-2C2F-4F07-BA00-BFB4C947D2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Fin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0EDA5A9-7121-463F-9A01-2FA7E7A8968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6231791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13</Words>
  <Application>Microsoft Office PowerPoint</Application>
  <PresentationFormat>Widescreen</PresentationFormat>
  <Paragraphs>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Test Powerpoint</vt:lpstr>
      <vt:lpstr>Slide 1</vt:lpstr>
      <vt:lpstr>Slide 2</vt:lpstr>
      <vt:lpstr>Fin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 Powerpoint</dc:title>
  <dc:creator>Erich Roberts</dc:creator>
  <cp:lastModifiedBy>Erich Roberts</cp:lastModifiedBy>
  <cp:revision>2</cp:revision>
  <dcterms:created xsi:type="dcterms:W3CDTF">2017-09-10T10:21:28Z</dcterms:created>
  <dcterms:modified xsi:type="dcterms:W3CDTF">2017-09-10T10:23:52Z</dcterms:modified>
</cp:coreProperties>
</file>